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73" r:id="rId6"/>
    <p:sldId id="274" r:id="rId7"/>
    <p:sldId id="300" r:id="rId8"/>
    <p:sldId id="276" r:id="rId9"/>
    <p:sldId id="279" r:id="rId10"/>
    <p:sldId id="280" r:id="rId11"/>
    <p:sldId id="282" r:id="rId12"/>
    <p:sldId id="283" r:id="rId13"/>
    <p:sldId id="287" r:id="rId14"/>
    <p:sldId id="289" r:id="rId15"/>
    <p:sldId id="292" r:id="rId16"/>
    <p:sldId id="294" r:id="rId17"/>
    <p:sldId id="29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05D16-E261-4CD5-A463-DF957970343C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74E6B-DA75-4B29-8F30-61C77ACBC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500430" y="785794"/>
            <a:ext cx="5286412" cy="51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2800" b="1" i="1" dirty="0" smtClean="0"/>
          </a:p>
          <a:p>
            <a:pPr algn="ctr">
              <a:lnSpc>
                <a:spcPct val="110000"/>
              </a:lnSpc>
            </a:pPr>
            <a:r>
              <a:rPr lang="uk-UA" sz="2800" b="1" i="1" dirty="0" smtClean="0"/>
              <a:t>Із досвіду роботи</a:t>
            </a:r>
            <a:endParaRPr lang="en-US" sz="2800" b="1" i="1" dirty="0" smtClean="0"/>
          </a:p>
          <a:p>
            <a:pPr algn="ctr">
              <a:lnSpc>
                <a:spcPct val="110000"/>
              </a:lnSpc>
            </a:pPr>
            <a:r>
              <a:rPr lang="uk-UA" sz="2800" b="1" i="1" dirty="0" smtClean="0"/>
              <a:t> з учнями - </a:t>
            </a:r>
            <a:r>
              <a:rPr lang="uk-UA" sz="2800" b="1" i="1" dirty="0" err="1" smtClean="0"/>
              <a:t>ромами</a:t>
            </a:r>
            <a:r>
              <a:rPr lang="uk-UA" sz="2800" b="1" i="1" dirty="0" smtClean="0"/>
              <a:t> вчителя </a:t>
            </a:r>
            <a:r>
              <a:rPr lang="uk-UA" sz="2800" b="1" i="1" dirty="0" err="1" smtClean="0"/>
              <a:t>Андрущанської</a:t>
            </a:r>
            <a:r>
              <a:rPr lang="uk-UA" sz="2800" b="1" i="1" dirty="0" smtClean="0"/>
              <a:t> ЗОШ І ст. </a:t>
            </a:r>
            <a:endParaRPr lang="en-US" sz="2800" b="1" i="1" dirty="0" smtClean="0"/>
          </a:p>
          <a:p>
            <a:pPr algn="ctr">
              <a:lnSpc>
                <a:spcPct val="110000"/>
              </a:lnSpc>
            </a:pPr>
            <a:r>
              <a:rPr lang="uk-UA" sz="2800" b="1" i="1" dirty="0" smtClean="0"/>
              <a:t>Полтавського району, Полтавської області</a:t>
            </a:r>
            <a:endParaRPr lang="en-US" sz="2800" b="1" i="1" dirty="0" smtClean="0"/>
          </a:p>
          <a:p>
            <a:pPr algn="ctr">
              <a:lnSpc>
                <a:spcPct val="110000"/>
              </a:lnSpc>
            </a:pPr>
            <a:r>
              <a:rPr lang="uk-UA" sz="2800" b="1" i="1" dirty="0" smtClean="0"/>
              <a:t> Говорун Тетяни Олексіївни </a:t>
            </a:r>
            <a:endParaRPr lang="ru-RU" sz="2800" dirty="0" smtClean="0"/>
          </a:p>
          <a:p>
            <a:pPr algn="ctr">
              <a:lnSpc>
                <a:spcPct val="110000"/>
              </a:lnSpc>
            </a:pPr>
            <a:endParaRPr lang="ru-RU" sz="2000" i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/>
              <a:t>Формуємо словниковий запас у дітей</a:t>
            </a:r>
            <a:endParaRPr lang="ru-RU" sz="3600" b="1" dirty="0"/>
          </a:p>
        </p:txBody>
      </p:sp>
      <p:pic>
        <p:nvPicPr>
          <p:cNvPr id="5" name="Содержимое 3" descr="DSCN6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88819">
            <a:off x="5054851" y="1160946"/>
            <a:ext cx="3813834" cy="2860375"/>
          </a:xfrm>
          <a:prstGeom prst="rect">
            <a:avLst/>
          </a:prstGeom>
        </p:spPr>
      </p:pic>
      <p:pic>
        <p:nvPicPr>
          <p:cNvPr id="6" name="Содержимое 3" descr="DSCN24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429000"/>
            <a:ext cx="4076270" cy="3057202"/>
          </a:xfrm>
          <a:prstGeom prst="rect">
            <a:avLst/>
          </a:prstGeom>
        </p:spPr>
      </p:pic>
      <p:pic>
        <p:nvPicPr>
          <p:cNvPr id="8" name="Содержимое 7" descr="DSCN603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19724685">
            <a:off x="712387" y="1361344"/>
            <a:ext cx="3534729" cy="284380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Використання ІКТ на уроках </a:t>
            </a:r>
            <a:br>
              <a:rPr lang="uk-UA" sz="3200" dirty="0" smtClean="0"/>
            </a:br>
            <a:r>
              <a:rPr lang="uk-UA" sz="3200" dirty="0" smtClean="0"/>
              <a:t>англійської мови</a:t>
            </a:r>
            <a:endParaRPr lang="ru-RU" sz="3200" dirty="0"/>
          </a:p>
        </p:txBody>
      </p:sp>
      <p:pic>
        <p:nvPicPr>
          <p:cNvPr id="6" name="Содержимое 5" descr="DSCN60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714488"/>
            <a:ext cx="7358114" cy="442915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Любимо співати, танцювати, декламувати…</a:t>
            </a:r>
            <a:endParaRPr lang="ru-RU" sz="3200" b="1" dirty="0"/>
          </a:p>
        </p:txBody>
      </p:sp>
      <p:pic>
        <p:nvPicPr>
          <p:cNvPr id="6" name="Содержимое 5" descr="DSCN516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7215238" cy="471490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/>
              <a:t>Свято для всієї родини</a:t>
            </a:r>
            <a:endParaRPr lang="ru-RU" sz="4000" b="1" dirty="0"/>
          </a:p>
        </p:txBody>
      </p:sp>
      <p:pic>
        <p:nvPicPr>
          <p:cNvPr id="6" name="Содержимое 5" descr="фото 3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7358114" cy="457203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Шевченківські читання</a:t>
            </a:r>
            <a:endParaRPr lang="ru-RU" b="1" dirty="0"/>
          </a:p>
        </p:txBody>
      </p:sp>
      <p:pic>
        <p:nvPicPr>
          <p:cNvPr id="4" name="Содержимое 3" descr="Фото05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4904"/>
            <a:ext cx="2664296" cy="3552394"/>
          </a:xfrm>
        </p:spPr>
      </p:pic>
      <p:pic>
        <p:nvPicPr>
          <p:cNvPr id="5" name="Содержимое 3" descr="Фото05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780" y="2046593"/>
            <a:ext cx="2656985" cy="3542647"/>
          </a:xfrm>
          <a:prstGeom prst="rect">
            <a:avLst/>
          </a:prstGeom>
        </p:spPr>
      </p:pic>
      <p:pic>
        <p:nvPicPr>
          <p:cNvPr id="6" name="Содержимое 3" descr="Фото05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052736"/>
            <a:ext cx="2763341" cy="368445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Улюблене свято «Новий рік»</a:t>
            </a:r>
            <a:endParaRPr lang="ru-RU" b="1" dirty="0"/>
          </a:p>
        </p:txBody>
      </p:sp>
      <p:pic>
        <p:nvPicPr>
          <p:cNvPr id="4" name="Содержимое 3" descr="DSCN45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89504"/>
            <a:ext cx="3384376" cy="2538282"/>
          </a:xfrm>
        </p:spPr>
      </p:pic>
      <p:pic>
        <p:nvPicPr>
          <p:cNvPr id="5" name="Содержимое 3" descr="Фото04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1340768"/>
            <a:ext cx="3888433" cy="2916324"/>
          </a:xfrm>
          <a:prstGeom prst="rect">
            <a:avLst/>
          </a:prstGeom>
        </p:spPr>
      </p:pic>
      <p:pic>
        <p:nvPicPr>
          <p:cNvPr id="6" name="Содержимое 3" descr="DSCN1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282106"/>
            <a:ext cx="3744414" cy="280831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Екскурсії та поїздки</a:t>
            </a:r>
            <a:endParaRPr lang="ru-RU" b="1" dirty="0"/>
          </a:p>
        </p:txBody>
      </p:sp>
      <p:pic>
        <p:nvPicPr>
          <p:cNvPr id="6" name="Содержимое 5" descr="DSCN6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7643866" cy="471490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548680"/>
            <a:ext cx="44644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Учімося в дітей сміятися і </a:t>
            </a:r>
            <a:r>
              <a:rPr lang="uk-UA" sz="2000" b="1" dirty="0" err="1"/>
              <a:t>жить</a:t>
            </a:r>
            <a:r>
              <a:rPr lang="uk-UA" sz="2000" b="1" dirty="0"/>
              <a:t>,</a:t>
            </a:r>
            <a:endParaRPr lang="ru-RU" sz="2000" b="1" dirty="0"/>
          </a:p>
          <a:p>
            <a:r>
              <a:rPr lang="uk-UA" sz="2000" b="1" dirty="0"/>
              <a:t>А суть життя сприймати без омани,</a:t>
            </a:r>
            <a:endParaRPr lang="ru-RU" sz="2000" b="1" dirty="0"/>
          </a:p>
          <a:p>
            <a:r>
              <a:rPr lang="uk-UA" sz="2000" b="1" dirty="0"/>
              <a:t>Вітати кожну Богом дану мить</a:t>
            </a:r>
            <a:endParaRPr lang="ru-RU" sz="2000" b="1" dirty="0"/>
          </a:p>
          <a:p>
            <a:r>
              <a:rPr lang="uk-UA" sz="2000" b="1" dirty="0"/>
              <a:t>Довірливо, привітно, </a:t>
            </a:r>
            <a:r>
              <a:rPr lang="uk-UA" sz="2000" b="1" dirty="0" err="1"/>
              <a:t>первозданно</a:t>
            </a:r>
            <a:r>
              <a:rPr lang="uk-UA" sz="2000" b="1" dirty="0"/>
              <a:t>.</a:t>
            </a:r>
            <a:endParaRPr lang="ru-RU" sz="2000" b="1" dirty="0"/>
          </a:p>
          <a:p>
            <a:r>
              <a:rPr lang="uk-UA" sz="2000" b="1" dirty="0"/>
              <a:t>Дітей любові </a:t>
            </a:r>
            <a:r>
              <a:rPr lang="uk-UA" sz="2000" b="1" dirty="0" err="1"/>
              <a:t>огорнем</a:t>
            </a:r>
            <a:r>
              <a:rPr lang="uk-UA" sz="2000" b="1" dirty="0"/>
              <a:t> крильми,</a:t>
            </a:r>
            <a:endParaRPr lang="ru-RU" sz="2000" b="1" dirty="0"/>
          </a:p>
          <a:p>
            <a:r>
              <a:rPr lang="uk-UA" sz="2000" b="1" dirty="0"/>
              <a:t>У їхній долі ми – не просто гості.</a:t>
            </a:r>
            <a:endParaRPr lang="ru-RU" sz="2000" b="1" dirty="0"/>
          </a:p>
          <a:p>
            <a:r>
              <a:rPr lang="uk-UA" sz="2000" b="1" dirty="0"/>
              <a:t>Виховуймо їх добрими людьми,</a:t>
            </a:r>
            <a:endParaRPr lang="ru-RU" sz="2000" b="1" dirty="0"/>
          </a:p>
          <a:p>
            <a:r>
              <a:rPr lang="uk-UA" sz="2000" b="1" dirty="0"/>
              <a:t>І буде праведним життя дорослих</a:t>
            </a:r>
            <a:r>
              <a:rPr lang="uk-UA" sz="2000" b="1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6" name="Содержимое 5" descr="DSCN61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4143404" cy="335758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b="1" dirty="0" err="1" smtClean="0"/>
              <a:t>Андрущанська</a:t>
            </a:r>
            <a:r>
              <a:rPr lang="uk-UA" sz="4800" b="1" dirty="0" smtClean="0"/>
              <a:t> ЗОШ І ст.</a:t>
            </a:r>
            <a:endParaRPr lang="ru-RU" sz="4800" b="1" dirty="0"/>
          </a:p>
        </p:txBody>
      </p:sp>
      <p:pic>
        <p:nvPicPr>
          <p:cNvPr id="6" name="Содержимое 5" descr="DSCN61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428736"/>
            <a:ext cx="6786610" cy="421484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61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642918"/>
            <a:ext cx="8143932" cy="521497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021924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 дитини повноцінне лише тоді, коли вона живе у світі гри, казки, музики, фантазії, творчості, без цього вона є засушеною квіткою» В.Сухомлинський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DSCN5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000372"/>
            <a:ext cx="5072098" cy="350046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Свято першого дзвоника</a:t>
            </a:r>
            <a:endParaRPr lang="ru-RU" sz="3600" dirty="0"/>
          </a:p>
        </p:txBody>
      </p:sp>
      <p:pic>
        <p:nvPicPr>
          <p:cNvPr id="5" name="Содержимое 4" descr="DSCN59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7858180" cy="435771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595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290" y="612774"/>
            <a:ext cx="6500858" cy="4673613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раз у перший клас</a:t>
            </a:r>
            <a:endParaRPr lang="ru-RU" dirty="0"/>
          </a:p>
        </p:txBody>
      </p:sp>
      <p:pic>
        <p:nvPicPr>
          <p:cNvPr id="6" name="Содержимое 5" descr="DSCN59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8001056" cy="5072098"/>
          </a:xfrm>
        </p:spPr>
      </p:pic>
    </p:spTree>
    <p:extLst>
      <p:ext uri="{BB962C8B-B14F-4D97-AF65-F5344CB8AC3E}">
        <p14:creationId xmlns:p14="http://schemas.microsoft.com/office/powerpoint/2010/main" xmlns="" val="6583706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Наші випускники</a:t>
            </a:r>
            <a:endParaRPr lang="ru-RU" sz="3200" dirty="0"/>
          </a:p>
        </p:txBody>
      </p:sp>
      <p:pic>
        <p:nvPicPr>
          <p:cNvPr id="6" name="Содержимое 5" descr="DSCN53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500990" cy="4786346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Цікаві заняття у підготовчій групі </a:t>
            </a:r>
            <a:endParaRPr lang="ru-RU" sz="3600" dirty="0"/>
          </a:p>
        </p:txBody>
      </p:sp>
      <p:pic>
        <p:nvPicPr>
          <p:cNvPr id="6" name="Содержимое 5" descr="DSCN60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857364"/>
            <a:ext cx="7715304" cy="428628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F6D3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154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Андрущанська ЗОШ І ст.</vt:lpstr>
      <vt:lpstr>Слайд 3</vt:lpstr>
      <vt:lpstr>Життя дитини повноцінне лише тоді, коли вона живе у світі гри, казки, музики, фантазії, творчості, без цього вона є засушеною квіткою» В.Сухомлинський</vt:lpstr>
      <vt:lpstr>Свято першого дзвоника</vt:lpstr>
      <vt:lpstr>Слайд 6</vt:lpstr>
      <vt:lpstr>Перший раз у перший клас</vt:lpstr>
      <vt:lpstr>Наші випускники</vt:lpstr>
      <vt:lpstr>Цікаві заняття у підготовчій групі </vt:lpstr>
      <vt:lpstr>Формуємо словниковий запас у дітей</vt:lpstr>
      <vt:lpstr>Використання ІКТ на уроках  англійської мови</vt:lpstr>
      <vt:lpstr>Любимо співати, танцювати, декламувати…</vt:lpstr>
      <vt:lpstr>Свято для всієї родини</vt:lpstr>
      <vt:lpstr>Шевченківські читання</vt:lpstr>
      <vt:lpstr> Улюблене свято «Новий рік»</vt:lpstr>
      <vt:lpstr>Екскурсії та поїздки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39</cp:revision>
  <dcterms:created xsi:type="dcterms:W3CDTF">2014-08-12T11:19:11Z</dcterms:created>
  <dcterms:modified xsi:type="dcterms:W3CDTF">2015-10-13T17:04:03Z</dcterms:modified>
</cp:coreProperties>
</file>